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6" r:id="rId2"/>
    <p:sldId id="257" r:id="rId3"/>
  </p:sldIdLst>
  <p:sldSz cx="9144000" cy="74517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7"/>
  </p:normalViewPr>
  <p:slideViewPr>
    <p:cSldViewPr snapToGrid="0">
      <p:cViewPr varScale="1">
        <p:scale>
          <a:sx n="95" d="100"/>
          <a:sy n="95" d="100"/>
        </p:scale>
        <p:origin x="21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531"/>
            <a:ext cx="7772400" cy="259430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913881"/>
            <a:ext cx="6858000" cy="1799108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458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27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96736"/>
            <a:ext cx="1971675" cy="631499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96736"/>
            <a:ext cx="5800725" cy="631499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397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238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857759"/>
            <a:ext cx="7886700" cy="309971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986793"/>
            <a:ext cx="7886700" cy="163006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49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983677"/>
            <a:ext cx="3886200" cy="47280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983677"/>
            <a:ext cx="3886200" cy="47280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053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96737"/>
            <a:ext cx="7886700" cy="14403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826708"/>
            <a:ext cx="3868340" cy="89524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721949"/>
            <a:ext cx="3868340" cy="4003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826708"/>
            <a:ext cx="3887391" cy="89524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721949"/>
            <a:ext cx="3887391" cy="4003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569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730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631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96782"/>
            <a:ext cx="2949178" cy="1738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72912"/>
            <a:ext cx="4629150" cy="529555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235517"/>
            <a:ext cx="2949178" cy="414157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245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96782"/>
            <a:ext cx="2949178" cy="1738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1072912"/>
            <a:ext cx="4629150" cy="529555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235517"/>
            <a:ext cx="2949178" cy="414157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585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96737"/>
            <a:ext cx="7886700" cy="14403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983677"/>
            <a:ext cx="7886700" cy="4728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906647"/>
            <a:ext cx="2057400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6F9D4-CFFE-E14A-A00F-E4639AEBB2D8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906647"/>
            <a:ext cx="3086100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906647"/>
            <a:ext cx="2057400" cy="396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0E90F-4CB4-9D42-BE44-CF6173709A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246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3EBD60-72EB-19A1-30AD-55EFA01AB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29200" cy="3835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9C8FA0-7924-D704-C56E-920FA23830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16325"/>
            <a:ext cx="5029200" cy="3835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138AFD-1F1E-23EC-70BD-60C59F5F74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4800" y="0"/>
            <a:ext cx="5029200" cy="3835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0C250FF-56A4-8FCC-23E2-4ABF530CAA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4800" y="3616325"/>
            <a:ext cx="5029200" cy="3835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61DC800-20D7-3029-70B8-7B1AEA0EB9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73871" y="3835400"/>
            <a:ext cx="2340576" cy="2218671"/>
          </a:xfrm>
          <a:prstGeom prst="rect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97A1400-E713-CD82-8C76-2F4C4105F782}"/>
              </a:ext>
            </a:extLst>
          </p:cNvPr>
          <p:cNvSpPr/>
          <p:nvPr/>
        </p:nvSpPr>
        <p:spPr>
          <a:xfrm>
            <a:off x="4773706" y="5311588"/>
            <a:ext cx="470647" cy="1680883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AE33C51-6942-F7DF-E586-6E118327DC04}"/>
              </a:ext>
            </a:extLst>
          </p:cNvPr>
          <p:cNvCxnSpPr/>
          <p:nvPr/>
        </p:nvCxnSpPr>
        <p:spPr>
          <a:xfrm flipV="1">
            <a:off x="4773706" y="3835400"/>
            <a:ext cx="900165" cy="1476188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EBD7A6D-C7C7-B267-DC52-6F29B103452B}"/>
              </a:ext>
            </a:extLst>
          </p:cNvPr>
          <p:cNvCxnSpPr/>
          <p:nvPr/>
        </p:nvCxnSpPr>
        <p:spPr>
          <a:xfrm flipV="1">
            <a:off x="5244353" y="6054071"/>
            <a:ext cx="2770094" cy="9384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ACFDED7A-0552-62C3-FC0F-04FAA074DB66}"/>
              </a:ext>
            </a:extLst>
          </p:cNvPr>
          <p:cNvSpPr/>
          <p:nvPr/>
        </p:nvSpPr>
        <p:spPr>
          <a:xfrm>
            <a:off x="4114800" y="4464424"/>
            <a:ext cx="295835" cy="18556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7193EDA-B7FF-DA6C-648E-3D046CD12A7D}"/>
              </a:ext>
            </a:extLst>
          </p:cNvPr>
          <p:cNvSpPr/>
          <p:nvPr/>
        </p:nvSpPr>
        <p:spPr>
          <a:xfrm>
            <a:off x="4114799" y="880316"/>
            <a:ext cx="295835" cy="18556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038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3EBD60-72EB-19A1-30AD-55EFA01AB5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5029200" cy="3835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9C8FA0-7924-D704-C56E-920FA238309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3616325"/>
            <a:ext cx="5029200" cy="3835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138AFD-1F1E-23EC-70BD-60C59F5F74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114800" y="0"/>
            <a:ext cx="5029200" cy="3835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0C250FF-56A4-8FCC-23E2-4ABF530CAA3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114800" y="3616325"/>
            <a:ext cx="5029200" cy="38354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CFDED7A-0552-62C3-FC0F-04FAA074DB66}"/>
              </a:ext>
            </a:extLst>
          </p:cNvPr>
          <p:cNvSpPr/>
          <p:nvPr/>
        </p:nvSpPr>
        <p:spPr>
          <a:xfrm>
            <a:off x="4114800" y="4464424"/>
            <a:ext cx="295835" cy="18556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7193EDA-B7FF-DA6C-648E-3D046CD12A7D}"/>
              </a:ext>
            </a:extLst>
          </p:cNvPr>
          <p:cNvSpPr/>
          <p:nvPr/>
        </p:nvSpPr>
        <p:spPr>
          <a:xfrm>
            <a:off x="4114799" y="880316"/>
            <a:ext cx="295835" cy="18556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632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27</TotalTime>
  <Words>0</Words>
  <Application>Microsoft Macintosh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Elizabeth S Duan</dc:creator>
  <cp:lastModifiedBy>Elizabeth S Duan</cp:lastModifiedBy>
  <cp:revision>2</cp:revision>
  <cp:lastPrinted>2023-08-18T04:02:25Z</cp:lastPrinted>
  <dcterms:created xsi:type="dcterms:W3CDTF">2023-08-18T03:37:38Z</dcterms:created>
  <dcterms:modified xsi:type="dcterms:W3CDTF">2023-08-18T04:05:27Z</dcterms:modified>
</cp:coreProperties>
</file>

<file path=docProps/thumbnail.jpeg>
</file>